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Playfair Display"/>
      <p:regular r:id="rId52"/>
      <p:bold r:id="rId53"/>
      <p:italic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Playfair Display SemiBol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layfairDisplaySemiBold-italic.fntdata"/><Relationship Id="rId61" Type="http://schemas.openxmlformats.org/officeDocument/2006/relationships/font" Target="fonts/PlayfairDisplaySemiBold-bold.fntdata"/><Relationship Id="rId20" Type="http://schemas.openxmlformats.org/officeDocument/2006/relationships/slide" Target="slides/slide16.xml"/><Relationship Id="rId63" Type="http://schemas.openxmlformats.org/officeDocument/2006/relationships/font" Target="fonts/PlayfairDisplaySemiBold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PlayfairDisplaySemiBold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PlayfairDisplay-bold.fntdata"/><Relationship Id="rId52" Type="http://schemas.openxmlformats.org/officeDocument/2006/relationships/font" Target="fonts/PlayfairDisplay-regular.fntdata"/><Relationship Id="rId11" Type="http://schemas.openxmlformats.org/officeDocument/2006/relationships/slide" Target="slides/slide7.xml"/><Relationship Id="rId55" Type="http://schemas.openxmlformats.org/officeDocument/2006/relationships/font" Target="fonts/PlayfairDisplay-boldItalic.fntdata"/><Relationship Id="rId10" Type="http://schemas.openxmlformats.org/officeDocument/2006/relationships/slide" Target="slides/slide6.xml"/><Relationship Id="rId54" Type="http://schemas.openxmlformats.org/officeDocument/2006/relationships/font" Target="fonts/PlayfairDisplay-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-bold.fntdata"/><Relationship Id="rId12" Type="http://schemas.openxmlformats.org/officeDocument/2006/relationships/slide" Target="slides/slide8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036a4a8a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036a4a8a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036a4a8a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036a4a8a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036a4a8a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036a4a8a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036a4a8a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036a4a8a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036a4a8a5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036a4a8a5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036a4a8a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036a4a8a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036a4a8a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036a4a8a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036a4a8a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036a4a8a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036a4a8a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036a4a8a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036a4a8a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036a4a8a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036a4a8a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5036a4a8a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036a4a8a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036a4a8a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036a4a8a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036a4a8a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5036a4a8a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5036a4a8a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036a4a8a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036a4a8a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036a4a8a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036a4a8a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036a4a8a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5036a4a8a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036a4a8a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036a4a8a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5036a4a8a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5036a4a8a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5036a4a8a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5036a4a8a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116e53d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116e53d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036a4a8a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036a4a8a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116e53da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5116e53da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036a4a8a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036a4a8a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036a4a8a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5036a4a8a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036a4a8a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036a4a8a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036a4a8a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036a4a8a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036a4a8a5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036a4a8a5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036a4a8a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036a4a8a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036a4a8a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5036a4a8a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036a4a8a5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036a4a8a5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036a4a8a5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036a4a8a5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036a4a8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036a4a8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036a4a8a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036a4a8a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036a4a8a5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036a4a8a5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036a4a8a5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036a4a8a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036a4a8a5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036a4a8a5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036a4a8a5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036a4a8a5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116e53da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116e53da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bfcb6685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bfcb6685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936389a8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9936389a8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5036a4a8a5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5036a4a8a5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036a4a8a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036a4a8a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036a4a8a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036a4a8a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036a4a8a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5036a4a8a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036a4a8a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5036a4a8a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67500" y="1487125"/>
            <a:ext cx="7809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685800" y="3052125"/>
            <a:ext cx="7809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eges">
  <p:cSld name="CUSTOM_2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5896500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/>
          <p:nvPr/>
        </p:nvSpPr>
        <p:spPr>
          <a:xfrm>
            <a:off x="66332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494850" y="571500"/>
            <a:ext cx="64707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2" type="title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3" type="title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4" type="subTitle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226600" y="2878501"/>
            <a:ext cx="299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5226600" y="1891775"/>
            <a:ext cx="2990100" cy="9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i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3" type="subTitle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4" type="subTitle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5" type="subTitle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6" type="subTitle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5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2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 flipH="1">
            <a:off x="667450" y="1593325"/>
            <a:ext cx="3235200" cy="12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 flipH="1">
            <a:off x="667450" y="2794175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66750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66750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332895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4" type="subTitle"/>
          </p:nvPr>
        </p:nvSpPr>
        <p:spPr>
          <a:xfrm>
            <a:off x="332895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5" type="subTitle"/>
          </p:nvPr>
        </p:nvSpPr>
        <p:spPr>
          <a:xfrm>
            <a:off x="599040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6" type="subTitle"/>
          </p:nvPr>
        </p:nvSpPr>
        <p:spPr>
          <a:xfrm>
            <a:off x="599040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7" type="subTitle"/>
          </p:nvPr>
        </p:nvSpPr>
        <p:spPr>
          <a:xfrm>
            <a:off x="66750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8" type="subTitle"/>
          </p:nvPr>
        </p:nvSpPr>
        <p:spPr>
          <a:xfrm>
            <a:off x="66750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9" type="subTitle"/>
          </p:nvPr>
        </p:nvSpPr>
        <p:spPr>
          <a:xfrm>
            <a:off x="332895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3" type="subTitle"/>
          </p:nvPr>
        </p:nvSpPr>
        <p:spPr>
          <a:xfrm>
            <a:off x="332895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4" type="subTitle"/>
          </p:nvPr>
        </p:nvSpPr>
        <p:spPr>
          <a:xfrm>
            <a:off x="599040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5" type="subTitle"/>
          </p:nvPr>
        </p:nvSpPr>
        <p:spPr>
          <a:xfrm>
            <a:off x="599040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0" name="Google Shape;90;p18"/>
          <p:cNvSpPr/>
          <p:nvPr/>
        </p:nvSpPr>
        <p:spPr>
          <a:xfrm rot="-5400000">
            <a:off x="4284300" y="-4284500"/>
            <a:ext cx="580500" cy="9149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3" name="Google Shape;93;p19"/>
          <p:cNvSpPr/>
          <p:nvPr/>
        </p:nvSpPr>
        <p:spPr>
          <a:xfrm flipH="1" rot="10800000">
            <a:off x="-27750" y="4583400"/>
            <a:ext cx="9171600" cy="560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 flipH="1" rot="10800000">
            <a:off x="0" y="-25"/>
            <a:ext cx="9139800" cy="576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7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4572000" y="4953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4572000" y="1272563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2" type="title"/>
          </p:nvPr>
        </p:nvSpPr>
        <p:spPr>
          <a:xfrm>
            <a:off x="4572000" y="18919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4572000" y="2669325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4" type="title"/>
          </p:nvPr>
        </p:nvSpPr>
        <p:spPr>
          <a:xfrm>
            <a:off x="4572000" y="33642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5" type="subTitle"/>
          </p:nvPr>
        </p:nvSpPr>
        <p:spPr>
          <a:xfrm>
            <a:off x="4572000" y="4141500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20"/>
          <p:cNvSpPr/>
          <p:nvPr/>
        </p:nvSpPr>
        <p:spPr>
          <a:xfrm>
            <a:off x="0" y="0"/>
            <a:ext cx="39045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4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CUSTOM_8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667500" y="3360064"/>
            <a:ext cx="23145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2" type="subTitle"/>
          </p:nvPr>
        </p:nvSpPr>
        <p:spPr>
          <a:xfrm>
            <a:off x="667675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3" type="subTitle"/>
          </p:nvPr>
        </p:nvSpPr>
        <p:spPr>
          <a:xfrm>
            <a:off x="3414748" y="3360064"/>
            <a:ext cx="2311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4" type="subTitle"/>
          </p:nvPr>
        </p:nvSpPr>
        <p:spPr>
          <a:xfrm>
            <a:off x="3414745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5" type="subTitle"/>
          </p:nvPr>
        </p:nvSpPr>
        <p:spPr>
          <a:xfrm>
            <a:off x="6161826" y="3360064"/>
            <a:ext cx="2311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6" type="subTitle"/>
          </p:nvPr>
        </p:nvSpPr>
        <p:spPr>
          <a:xfrm>
            <a:off x="6161824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3">
  <p:cSld name="CUSTOM_9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5486400" y="1437173"/>
            <a:ext cx="29901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5486250" y="2306720"/>
            <a:ext cx="29901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4">
  <p:cSld name="CUSTOM_10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667650" y="1735300"/>
            <a:ext cx="29901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667500" y="2312000"/>
            <a:ext cx="29901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667500" y="1357500"/>
            <a:ext cx="39045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667500" y="2576700"/>
            <a:ext cx="39045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/>
        </p:nvSpPr>
        <p:spPr>
          <a:xfrm>
            <a:off x="5106600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5">
  <p:cSld name="CUSTOM_14">
    <p:bg>
      <p:bgPr>
        <a:solidFill>
          <a:schemeClr val="dk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67500" y="571500"/>
            <a:ext cx="4818900" cy="8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667500" y="1562550"/>
            <a:ext cx="78090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CUSTOM_1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735225" y="2414458"/>
            <a:ext cx="23145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2" type="subTitle"/>
          </p:nvPr>
        </p:nvSpPr>
        <p:spPr>
          <a:xfrm>
            <a:off x="735400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3" type="subTitle"/>
          </p:nvPr>
        </p:nvSpPr>
        <p:spPr>
          <a:xfrm>
            <a:off x="3414745" y="2414458"/>
            <a:ext cx="2311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4" type="subTitle"/>
          </p:nvPr>
        </p:nvSpPr>
        <p:spPr>
          <a:xfrm>
            <a:off x="3414744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5" type="subTitle"/>
          </p:nvPr>
        </p:nvSpPr>
        <p:spPr>
          <a:xfrm>
            <a:off x="6161820" y="2414458"/>
            <a:ext cx="2311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6" type="subTitle"/>
          </p:nvPr>
        </p:nvSpPr>
        <p:spPr>
          <a:xfrm>
            <a:off x="6161822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1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>
            <p:ph hasCustomPrompt="1" type="title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667500" y="2964863"/>
            <a:ext cx="5142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idx="1" type="subTitle"/>
          </p:nvPr>
        </p:nvSpPr>
        <p:spPr>
          <a:xfrm>
            <a:off x="5872236" y="11148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2" type="subTitle"/>
          </p:nvPr>
        </p:nvSpPr>
        <p:spPr>
          <a:xfrm>
            <a:off x="5872236" y="36858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3" type="subTitle"/>
          </p:nvPr>
        </p:nvSpPr>
        <p:spPr>
          <a:xfrm>
            <a:off x="5872236" y="24003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hasCustomPrompt="1" type="title"/>
          </p:nvPr>
        </p:nvSpPr>
        <p:spPr>
          <a:xfrm>
            <a:off x="3421825" y="5553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9"/>
          <p:cNvSpPr txBox="1"/>
          <p:nvPr>
            <p:ph hasCustomPrompt="1" idx="4" type="title"/>
          </p:nvPr>
        </p:nvSpPr>
        <p:spPr>
          <a:xfrm>
            <a:off x="3421825" y="18408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/>
          <p:nvPr>
            <p:ph hasCustomPrompt="1" idx="5" type="title"/>
          </p:nvPr>
        </p:nvSpPr>
        <p:spPr>
          <a:xfrm>
            <a:off x="3421825" y="31263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9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30"/>
          <p:cNvSpPr/>
          <p:nvPr/>
        </p:nvSpPr>
        <p:spPr>
          <a:xfrm>
            <a:off x="0" y="-35875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8476500" y="-18000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2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1" type="subTitle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0" name="Google Shape;160;p31"/>
          <p:cNvSpPr txBox="1"/>
          <p:nvPr>
            <p:ph idx="2" type="subTitle"/>
          </p:nvPr>
        </p:nvSpPr>
        <p:spPr>
          <a:xfrm>
            <a:off x="1238525" y="2596900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3" type="subTitle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idx="4" type="subTitle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3" name="Google Shape;163;p31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5226600" y="1815550"/>
            <a:ext cx="26076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667500" y="1676250"/>
            <a:ext cx="7809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663600" y="2733750"/>
            <a:ext cx="7809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2113988" y="868680"/>
            <a:ext cx="491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2114813" y="1776153"/>
            <a:ext cx="49152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5391900" y="2269200"/>
            <a:ext cx="3084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b="1" sz="2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7500" y="445025"/>
            <a:ext cx="780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67500" y="1152475"/>
            <a:ext cx="780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kaggle.com/datasets/esraamadi/saudi-arabia-weather-histor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Weather in Saudi Arabia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0" name="Google Shape;170;p32"/>
          <p:cNvSpPr txBox="1"/>
          <p:nvPr>
            <p:ph idx="1" type="subTitle"/>
          </p:nvPr>
        </p:nvSpPr>
        <p:spPr>
          <a:xfrm>
            <a:off x="3592250" y="3950225"/>
            <a:ext cx="26649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Data Miners Group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Raheed Albaloud (Leader)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Razan Albishri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Bashayer Alahmari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Suha Shafi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Ibrahim Alsufyani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150" y="169450"/>
            <a:ext cx="1910975" cy="2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38" y="169450"/>
            <a:ext cx="1940500" cy="2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Description of Dataset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1"/>
          <p:cNvPicPr preferRelativeResize="0"/>
          <p:nvPr/>
        </p:nvPicPr>
        <p:blipFill rotWithShape="1">
          <a:blip r:embed="rId3">
            <a:alphaModFix/>
          </a:blip>
          <a:srcRect b="37763" l="8120" r="41880" t="25245"/>
          <a:stretch/>
        </p:blipFill>
        <p:spPr>
          <a:xfrm>
            <a:off x="1551475" y="1810625"/>
            <a:ext cx="5851223" cy="23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r>
              <a:rPr lang="en"/>
              <a:t> of Dataset </a:t>
            </a:r>
            <a:endParaRPr/>
          </a:p>
        </p:txBody>
      </p:sp>
      <p:pic>
        <p:nvPicPr>
          <p:cNvPr id="244" name="Google Shape;244;p42"/>
          <p:cNvPicPr preferRelativeResize="0"/>
          <p:nvPr/>
        </p:nvPicPr>
        <p:blipFill rotWithShape="1">
          <a:blip r:embed="rId3">
            <a:alphaModFix/>
          </a:blip>
          <a:srcRect b="13086" l="8120" r="54699" t="62011"/>
          <a:stretch/>
        </p:blipFill>
        <p:spPr>
          <a:xfrm>
            <a:off x="1166250" y="1814175"/>
            <a:ext cx="6539023" cy="22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Information </a:t>
            </a:r>
            <a:endParaRPr/>
          </a:p>
        </p:txBody>
      </p:sp>
      <p:pic>
        <p:nvPicPr>
          <p:cNvPr id="250" name="Google Shape;250;p43"/>
          <p:cNvPicPr preferRelativeResize="0"/>
          <p:nvPr/>
        </p:nvPicPr>
        <p:blipFill rotWithShape="1">
          <a:blip r:embed="rId3">
            <a:alphaModFix/>
          </a:blip>
          <a:srcRect b="28053" l="7925" r="52567" t="25844"/>
          <a:stretch/>
        </p:blipFill>
        <p:spPr>
          <a:xfrm>
            <a:off x="2681425" y="1664650"/>
            <a:ext cx="3249551" cy="28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4"/>
          <p:cNvPicPr preferRelativeResize="0"/>
          <p:nvPr/>
        </p:nvPicPr>
        <p:blipFill rotWithShape="1">
          <a:blip r:embed="rId3">
            <a:alphaModFix/>
          </a:blip>
          <a:srcRect b="72913" l="8226" r="9176" t="22826"/>
          <a:stretch/>
        </p:blipFill>
        <p:spPr>
          <a:xfrm>
            <a:off x="1295850" y="1694575"/>
            <a:ext cx="6712023" cy="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4"/>
          <p:cNvPicPr preferRelativeResize="0"/>
          <p:nvPr/>
        </p:nvPicPr>
        <p:blipFill rotWithShape="1">
          <a:blip r:embed="rId4">
            <a:alphaModFix/>
          </a:blip>
          <a:srcRect b="18931" l="6633" r="44771" t="33657"/>
          <a:stretch/>
        </p:blipFill>
        <p:spPr>
          <a:xfrm>
            <a:off x="2252775" y="2063400"/>
            <a:ext cx="3857623" cy="241224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4"/>
          <p:cNvSpPr/>
          <p:nvPr/>
        </p:nvSpPr>
        <p:spPr>
          <a:xfrm>
            <a:off x="4744775" y="2880750"/>
            <a:ext cx="857400" cy="15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type="title"/>
          </p:nvPr>
        </p:nvSpPr>
        <p:spPr>
          <a:xfrm>
            <a:off x="667500" y="2076855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/>
              <a:t>Performing EDA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Plot 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3">
            <a:alphaModFix/>
          </a:blip>
          <a:srcRect b="8891" l="7122" r="7684" t="24948"/>
          <a:stretch/>
        </p:blipFill>
        <p:spPr>
          <a:xfrm>
            <a:off x="1126400" y="1664650"/>
            <a:ext cx="6768276" cy="271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Plot</a:t>
            </a:r>
            <a:endParaRPr/>
          </a:p>
        </p:txBody>
      </p:sp>
      <p:pic>
        <p:nvPicPr>
          <p:cNvPr id="275" name="Google Shape;275;p47"/>
          <p:cNvPicPr preferRelativeResize="0"/>
          <p:nvPr/>
        </p:nvPicPr>
        <p:blipFill rotWithShape="1">
          <a:blip r:embed="rId3">
            <a:alphaModFix/>
          </a:blip>
          <a:srcRect b="10689" l="7131" r="7870" t="24053"/>
          <a:stretch/>
        </p:blipFill>
        <p:spPr>
          <a:xfrm>
            <a:off x="998475" y="1664650"/>
            <a:ext cx="7147049" cy="280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Plot</a:t>
            </a:r>
            <a:endParaRPr/>
          </a:p>
        </p:txBody>
      </p:sp>
      <p:pic>
        <p:nvPicPr>
          <p:cNvPr id="281" name="Google Shape;281;p48"/>
          <p:cNvPicPr preferRelativeResize="0"/>
          <p:nvPr/>
        </p:nvPicPr>
        <p:blipFill rotWithShape="1">
          <a:blip r:embed="rId3">
            <a:alphaModFix/>
          </a:blip>
          <a:srcRect b="13085" l="6925" r="7677" t="20455"/>
          <a:stretch/>
        </p:blipFill>
        <p:spPr>
          <a:xfrm>
            <a:off x="1275925" y="1674625"/>
            <a:ext cx="6190152" cy="263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4th Plot </a:t>
            </a:r>
            <a:endParaRPr/>
          </a:p>
        </p:txBody>
      </p:sp>
      <p:pic>
        <p:nvPicPr>
          <p:cNvPr id="287" name="Google Shape;287;p49"/>
          <p:cNvPicPr preferRelativeResize="0"/>
          <p:nvPr/>
        </p:nvPicPr>
        <p:blipFill rotWithShape="1">
          <a:blip r:embed="rId3">
            <a:alphaModFix/>
          </a:blip>
          <a:srcRect b="35240" l="6131" r="7868" t="21053"/>
          <a:stretch/>
        </p:blipFill>
        <p:spPr>
          <a:xfrm>
            <a:off x="923700" y="1794250"/>
            <a:ext cx="7296599" cy="230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4th Plot</a:t>
            </a:r>
            <a:endParaRPr/>
          </a:p>
        </p:txBody>
      </p:sp>
      <p:pic>
        <p:nvPicPr>
          <p:cNvPr id="293" name="Google Shape;293;p50"/>
          <p:cNvPicPr preferRelativeResize="0"/>
          <p:nvPr/>
        </p:nvPicPr>
        <p:blipFill rotWithShape="1">
          <a:blip r:embed="rId3">
            <a:alphaModFix/>
          </a:blip>
          <a:srcRect b="15775" l="8120" r="8078" t="23456"/>
          <a:stretch/>
        </p:blipFill>
        <p:spPr>
          <a:xfrm>
            <a:off x="1106425" y="1674625"/>
            <a:ext cx="6060575" cy="256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667500" y="5638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8775" y="1371148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·01·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Dataset choice</a:t>
            </a:r>
            <a:endParaRPr/>
          </a:p>
        </p:txBody>
      </p:sp>
      <p:sp>
        <p:nvSpPr>
          <p:cNvPr id="179" name="Google Shape;179;p33"/>
          <p:cNvSpPr txBox="1"/>
          <p:nvPr>
            <p:ph idx="2" type="subTitle"/>
          </p:nvPr>
        </p:nvSpPr>
        <p:spPr>
          <a:xfrm>
            <a:off x="119425" y="1757025"/>
            <a:ext cx="21732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Domain of our Dataset?</a:t>
            </a:r>
            <a:endParaRPr/>
          </a:p>
        </p:txBody>
      </p:sp>
      <p:sp>
        <p:nvSpPr>
          <p:cNvPr id="180" name="Google Shape;180;p33"/>
          <p:cNvSpPr txBox="1"/>
          <p:nvPr>
            <p:ph idx="3" type="subTitle"/>
          </p:nvPr>
        </p:nvSpPr>
        <p:spPr>
          <a:xfrm>
            <a:off x="3107322" y="1371148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·02·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</a:t>
            </a:r>
            <a:endParaRPr/>
          </a:p>
        </p:txBody>
      </p:sp>
      <p:sp>
        <p:nvSpPr>
          <p:cNvPr id="181" name="Google Shape;181;p33"/>
          <p:cNvSpPr txBox="1"/>
          <p:nvPr>
            <p:ph idx="4" type="subTitle"/>
          </p:nvPr>
        </p:nvSpPr>
        <p:spPr>
          <a:xfrm>
            <a:off x="3141300" y="1815524"/>
            <a:ext cx="23145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Reshaping And Cleaning The Dataset</a:t>
            </a:r>
            <a:endParaRPr/>
          </a:p>
        </p:txBody>
      </p:sp>
      <p:sp>
        <p:nvSpPr>
          <p:cNvPr id="182" name="Google Shape;182;p33"/>
          <p:cNvSpPr txBox="1"/>
          <p:nvPr>
            <p:ph idx="5" type="subTitle"/>
          </p:nvPr>
        </p:nvSpPr>
        <p:spPr>
          <a:xfrm>
            <a:off x="6233824" y="1371148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·03·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EDA</a:t>
            </a:r>
            <a:endParaRPr/>
          </a:p>
        </p:txBody>
      </p:sp>
      <p:sp>
        <p:nvSpPr>
          <p:cNvPr id="183" name="Google Shape;183;p33"/>
          <p:cNvSpPr txBox="1"/>
          <p:nvPr>
            <p:ph idx="6" type="subTitle"/>
          </p:nvPr>
        </p:nvSpPr>
        <p:spPr>
          <a:xfrm>
            <a:off x="6598025" y="1895325"/>
            <a:ext cx="1583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sp>
        <p:nvSpPr>
          <p:cNvPr id="184" name="Google Shape;184;p33"/>
          <p:cNvSpPr txBox="1"/>
          <p:nvPr>
            <p:ph idx="1" type="subTitle"/>
          </p:nvPr>
        </p:nvSpPr>
        <p:spPr>
          <a:xfrm>
            <a:off x="-20525" y="286242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·04·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85" name="Google Shape;185;p33"/>
          <p:cNvSpPr txBox="1"/>
          <p:nvPr>
            <p:ph idx="1" type="subTitle"/>
          </p:nvPr>
        </p:nvSpPr>
        <p:spPr>
          <a:xfrm>
            <a:off x="3105975" y="309102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·05·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Hyperparameter Tuning</a:t>
            </a:r>
            <a:endParaRPr sz="1700"/>
          </a:p>
        </p:txBody>
      </p:sp>
      <p:sp>
        <p:nvSpPr>
          <p:cNvPr id="186" name="Google Shape;186;p33"/>
          <p:cNvSpPr txBox="1"/>
          <p:nvPr>
            <p:ph idx="1" type="subTitle"/>
          </p:nvPr>
        </p:nvSpPr>
        <p:spPr>
          <a:xfrm>
            <a:off x="6232475" y="286242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·06·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</a:t>
            </a:r>
            <a:endParaRPr/>
          </a:p>
        </p:txBody>
      </p:sp>
      <p:sp>
        <p:nvSpPr>
          <p:cNvPr id="187" name="Google Shape;187;p33"/>
          <p:cNvSpPr txBox="1"/>
          <p:nvPr>
            <p:ph idx="2" type="subTitle"/>
          </p:nvPr>
        </p:nvSpPr>
        <p:spPr>
          <a:xfrm>
            <a:off x="50125" y="3533825"/>
            <a:ext cx="21732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Splitting, feature, models</a:t>
            </a:r>
            <a:endParaRPr/>
          </a:p>
        </p:txBody>
      </p:sp>
      <p:sp>
        <p:nvSpPr>
          <p:cNvPr id="188" name="Google Shape;188;p33"/>
          <p:cNvSpPr txBox="1"/>
          <p:nvPr>
            <p:ph idx="2" type="subTitle"/>
          </p:nvPr>
        </p:nvSpPr>
        <p:spPr>
          <a:xfrm>
            <a:off x="3211950" y="3533825"/>
            <a:ext cx="21732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 hyperparameters tuning</a:t>
            </a:r>
            <a:endParaRPr/>
          </a:p>
        </p:txBody>
      </p:sp>
      <p:sp>
        <p:nvSpPr>
          <p:cNvPr id="189" name="Google Shape;189;p33"/>
          <p:cNvSpPr txBox="1"/>
          <p:nvPr>
            <p:ph idx="2" type="subTitle"/>
          </p:nvPr>
        </p:nvSpPr>
        <p:spPr>
          <a:xfrm>
            <a:off x="6329275" y="3341550"/>
            <a:ext cx="21732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pipelines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5th Plot</a:t>
            </a:r>
            <a:endParaRPr/>
          </a:p>
        </p:txBody>
      </p:sp>
      <p:pic>
        <p:nvPicPr>
          <p:cNvPr id="299" name="Google Shape;299;p51"/>
          <p:cNvPicPr preferRelativeResize="0"/>
          <p:nvPr/>
        </p:nvPicPr>
        <p:blipFill rotWithShape="1">
          <a:blip r:embed="rId3">
            <a:alphaModFix/>
          </a:blip>
          <a:srcRect b="34340" l="6928" r="8268" t="21953"/>
          <a:stretch/>
        </p:blipFill>
        <p:spPr>
          <a:xfrm>
            <a:off x="1066575" y="1604850"/>
            <a:ext cx="7067325" cy="28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5th Plot </a:t>
            </a:r>
            <a:endParaRPr/>
          </a:p>
        </p:txBody>
      </p:sp>
      <p:pic>
        <p:nvPicPr>
          <p:cNvPr id="305" name="Google Shape;305;p52"/>
          <p:cNvPicPr preferRelativeResize="0"/>
          <p:nvPr/>
        </p:nvPicPr>
        <p:blipFill rotWithShape="1">
          <a:blip r:embed="rId3">
            <a:alphaModFix/>
          </a:blip>
          <a:srcRect b="14583" l="7528" r="8076" t="25842"/>
          <a:stretch/>
        </p:blipFill>
        <p:spPr>
          <a:xfrm>
            <a:off x="1358550" y="1624800"/>
            <a:ext cx="6299802" cy="27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6th Plot</a:t>
            </a:r>
            <a:endParaRPr/>
          </a:p>
        </p:txBody>
      </p:sp>
      <p:pic>
        <p:nvPicPr>
          <p:cNvPr id="311" name="Google Shape;311;p53"/>
          <p:cNvPicPr preferRelativeResize="0"/>
          <p:nvPr/>
        </p:nvPicPr>
        <p:blipFill rotWithShape="1">
          <a:blip r:embed="rId3">
            <a:alphaModFix/>
          </a:blip>
          <a:srcRect b="45113" l="7325" r="8078" t="21359"/>
          <a:stretch/>
        </p:blipFill>
        <p:spPr>
          <a:xfrm>
            <a:off x="873625" y="1724475"/>
            <a:ext cx="7326500" cy="224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6th Plot </a:t>
            </a:r>
            <a:endParaRPr/>
          </a:p>
        </p:txBody>
      </p:sp>
      <p:pic>
        <p:nvPicPr>
          <p:cNvPr id="317" name="Google Shape;317;p54"/>
          <p:cNvPicPr preferRelativeResize="0"/>
          <p:nvPr/>
        </p:nvPicPr>
        <p:blipFill rotWithShape="1">
          <a:blip r:embed="rId3">
            <a:alphaModFix/>
          </a:blip>
          <a:srcRect b="22063" l="17500" r="9671" t="21056"/>
          <a:stretch/>
        </p:blipFill>
        <p:spPr>
          <a:xfrm>
            <a:off x="1452013" y="1720925"/>
            <a:ext cx="6239974" cy="262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7th Plot </a:t>
            </a:r>
            <a:endParaRPr/>
          </a:p>
        </p:txBody>
      </p:sp>
      <p:pic>
        <p:nvPicPr>
          <p:cNvPr id="323" name="Google Shape;323;p55"/>
          <p:cNvPicPr preferRelativeResize="0"/>
          <p:nvPr/>
        </p:nvPicPr>
        <p:blipFill rotWithShape="1">
          <a:blip r:embed="rId3">
            <a:alphaModFix/>
          </a:blip>
          <a:srcRect b="41522" l="7326" r="8271" t="21056"/>
          <a:stretch/>
        </p:blipFill>
        <p:spPr>
          <a:xfrm>
            <a:off x="1102900" y="1913175"/>
            <a:ext cx="6927775" cy="208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7th Plot</a:t>
            </a:r>
            <a:endParaRPr/>
          </a:p>
        </p:txBody>
      </p:sp>
      <p:pic>
        <p:nvPicPr>
          <p:cNvPr id="329" name="Google Shape;329;p56"/>
          <p:cNvPicPr preferRelativeResize="0"/>
          <p:nvPr/>
        </p:nvPicPr>
        <p:blipFill rotWithShape="1">
          <a:blip r:embed="rId3">
            <a:alphaModFix/>
          </a:blip>
          <a:srcRect b="13384" l="17502" r="13726" t="27338"/>
          <a:stretch/>
        </p:blipFill>
        <p:spPr>
          <a:xfrm>
            <a:off x="1262613" y="1694575"/>
            <a:ext cx="6618772" cy="2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8th Plot</a:t>
            </a:r>
            <a:endParaRPr/>
          </a:p>
        </p:txBody>
      </p:sp>
      <p:pic>
        <p:nvPicPr>
          <p:cNvPr id="335" name="Google Shape;335;p57"/>
          <p:cNvPicPr preferRelativeResize="0"/>
          <p:nvPr/>
        </p:nvPicPr>
        <p:blipFill rotWithShape="1">
          <a:blip r:embed="rId3">
            <a:alphaModFix/>
          </a:blip>
          <a:srcRect b="19971" l="7924" r="52769" t="26444"/>
          <a:stretch/>
        </p:blipFill>
        <p:spPr>
          <a:xfrm>
            <a:off x="737625" y="1584925"/>
            <a:ext cx="2222874" cy="283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7"/>
          <p:cNvPicPr preferRelativeResize="0"/>
          <p:nvPr/>
        </p:nvPicPr>
        <p:blipFill rotWithShape="1">
          <a:blip r:embed="rId4">
            <a:alphaModFix/>
          </a:blip>
          <a:srcRect b="17276" l="8716" r="10279" t="22253"/>
          <a:stretch/>
        </p:blipFill>
        <p:spPr>
          <a:xfrm>
            <a:off x="3239600" y="1565000"/>
            <a:ext cx="5083699" cy="283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9th Plot</a:t>
            </a:r>
            <a:endParaRPr/>
          </a:p>
        </p:txBody>
      </p:sp>
      <p:pic>
        <p:nvPicPr>
          <p:cNvPr id="342" name="Google Shape;342;p58"/>
          <p:cNvPicPr preferRelativeResize="0"/>
          <p:nvPr/>
        </p:nvPicPr>
        <p:blipFill rotWithShape="1">
          <a:blip r:embed="rId3">
            <a:alphaModFix/>
          </a:blip>
          <a:srcRect b="57989" l="8518" r="9881" t="20158"/>
          <a:stretch/>
        </p:blipFill>
        <p:spPr>
          <a:xfrm>
            <a:off x="824025" y="1764350"/>
            <a:ext cx="7495951" cy="19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9"/>
          <p:cNvPicPr preferRelativeResize="0"/>
          <p:nvPr/>
        </p:nvPicPr>
        <p:blipFill rotWithShape="1">
          <a:blip r:embed="rId3">
            <a:alphaModFix/>
          </a:blip>
          <a:srcRect b="5612" l="17225" r="12638" t="21680"/>
          <a:stretch/>
        </p:blipFill>
        <p:spPr>
          <a:xfrm>
            <a:off x="1754263" y="801875"/>
            <a:ext cx="5641902" cy="25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9"/>
          <p:cNvPicPr preferRelativeResize="0"/>
          <p:nvPr/>
        </p:nvPicPr>
        <p:blipFill rotWithShape="1">
          <a:blip r:embed="rId4">
            <a:alphaModFix/>
          </a:blip>
          <a:srcRect b="36317" l="17328" r="13438" t="40231"/>
          <a:stretch/>
        </p:blipFill>
        <p:spPr>
          <a:xfrm>
            <a:off x="1747825" y="3423450"/>
            <a:ext cx="5572152" cy="91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0"/>
          <p:cNvSpPr txBox="1"/>
          <p:nvPr>
            <p:ph type="title"/>
          </p:nvPr>
        </p:nvSpPr>
        <p:spPr>
          <a:xfrm>
            <a:off x="667500" y="2076855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/>
              <a:t>Machine Learning 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 rotWithShape="1">
          <a:blip r:embed="rId3">
            <a:alphaModFix/>
          </a:blip>
          <a:srcRect b="5711" l="1467" r="3249" t="11266"/>
          <a:stretch/>
        </p:blipFill>
        <p:spPr>
          <a:xfrm>
            <a:off x="657900" y="1355650"/>
            <a:ext cx="7794975" cy="326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>
            <p:ph type="title"/>
          </p:nvPr>
        </p:nvSpPr>
        <p:spPr>
          <a:xfrm>
            <a:off x="667500" y="6400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audi Arabia Weather Dataset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1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1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61"/>
          <p:cNvPicPr preferRelativeResize="0"/>
          <p:nvPr/>
        </p:nvPicPr>
        <p:blipFill rotWithShape="1">
          <a:blip r:embed="rId3">
            <a:alphaModFix/>
          </a:blip>
          <a:srcRect b="5711" l="1467" r="3249" t="11266"/>
          <a:stretch/>
        </p:blipFill>
        <p:spPr>
          <a:xfrm>
            <a:off x="674513" y="1016525"/>
            <a:ext cx="7794975" cy="326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 all string values to integers</a:t>
            </a:r>
            <a:endParaRPr/>
          </a:p>
        </p:txBody>
      </p:sp>
      <p:pic>
        <p:nvPicPr>
          <p:cNvPr id="368" name="Google Shape;368;p62"/>
          <p:cNvPicPr preferRelativeResize="0"/>
          <p:nvPr/>
        </p:nvPicPr>
        <p:blipFill rotWithShape="1">
          <a:blip r:embed="rId3">
            <a:alphaModFix/>
          </a:blip>
          <a:srcRect b="13983" l="7122" r="7480" t="25843"/>
          <a:stretch/>
        </p:blipFill>
        <p:spPr>
          <a:xfrm>
            <a:off x="1106450" y="1508875"/>
            <a:ext cx="6867973" cy="304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63"/>
          <p:cNvPicPr preferRelativeResize="0"/>
          <p:nvPr/>
        </p:nvPicPr>
        <p:blipFill rotWithShape="1">
          <a:blip r:embed="rId3">
            <a:alphaModFix/>
          </a:blip>
          <a:srcRect b="39727" l="6925" r="8098" t="27942"/>
          <a:stretch/>
        </p:blipFill>
        <p:spPr>
          <a:xfrm>
            <a:off x="1038350" y="1674625"/>
            <a:ext cx="7016023" cy="23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lang="en"/>
              <a:t>Selection</a:t>
            </a:r>
            <a:r>
              <a:rPr lang="en"/>
              <a:t> </a:t>
            </a:r>
            <a:endParaRPr/>
          </a:p>
        </p:txBody>
      </p:sp>
      <p:pic>
        <p:nvPicPr>
          <p:cNvPr id="380" name="Google Shape;380;p64"/>
          <p:cNvPicPr preferRelativeResize="0"/>
          <p:nvPr/>
        </p:nvPicPr>
        <p:blipFill rotWithShape="1">
          <a:blip r:embed="rId3">
            <a:alphaModFix/>
          </a:blip>
          <a:srcRect b="35539" l="7241" r="7869" t="25842"/>
          <a:stretch/>
        </p:blipFill>
        <p:spPr>
          <a:xfrm>
            <a:off x="1116300" y="1784275"/>
            <a:ext cx="6969452" cy="22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the Data</a:t>
            </a:r>
            <a:endParaRPr/>
          </a:p>
        </p:txBody>
      </p:sp>
      <p:pic>
        <p:nvPicPr>
          <p:cNvPr id="386" name="Google Shape;386;p65"/>
          <p:cNvPicPr preferRelativeResize="0"/>
          <p:nvPr/>
        </p:nvPicPr>
        <p:blipFill rotWithShape="1">
          <a:blip r:embed="rId3">
            <a:alphaModFix/>
          </a:blip>
          <a:srcRect b="54995" l="7193" r="8074" t="28539"/>
          <a:stretch/>
        </p:blipFill>
        <p:spPr>
          <a:xfrm>
            <a:off x="982075" y="2182975"/>
            <a:ext cx="6982374" cy="116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</a:t>
            </a:r>
            <a:endParaRPr/>
          </a:p>
        </p:txBody>
      </p:sp>
      <p:pic>
        <p:nvPicPr>
          <p:cNvPr id="392" name="Google Shape;392;p66"/>
          <p:cNvPicPr preferRelativeResize="0"/>
          <p:nvPr/>
        </p:nvPicPr>
        <p:blipFill rotWithShape="1">
          <a:blip r:embed="rId3">
            <a:alphaModFix/>
          </a:blip>
          <a:srcRect b="20568" l="6524" r="8078" t="37265"/>
          <a:stretch/>
        </p:blipFill>
        <p:spPr>
          <a:xfrm>
            <a:off x="1076575" y="1441300"/>
            <a:ext cx="6758298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</a:t>
            </a:r>
            <a:endParaRPr/>
          </a:p>
        </p:txBody>
      </p:sp>
      <p:pic>
        <p:nvPicPr>
          <p:cNvPr id="398" name="Google Shape;398;p67"/>
          <p:cNvPicPr preferRelativeResize="0"/>
          <p:nvPr/>
        </p:nvPicPr>
        <p:blipFill rotWithShape="1">
          <a:blip r:embed="rId3">
            <a:alphaModFix/>
          </a:blip>
          <a:srcRect b="39426" l="7325" r="8078" t="30022"/>
          <a:stretch/>
        </p:blipFill>
        <p:spPr>
          <a:xfrm>
            <a:off x="1217750" y="1759250"/>
            <a:ext cx="6708500" cy="23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</a:t>
            </a:r>
            <a:endParaRPr/>
          </a:p>
        </p:txBody>
      </p:sp>
      <p:pic>
        <p:nvPicPr>
          <p:cNvPr id="404" name="Google Shape;404;p68"/>
          <p:cNvPicPr preferRelativeResize="0"/>
          <p:nvPr/>
        </p:nvPicPr>
        <p:blipFill rotWithShape="1">
          <a:blip r:embed="rId3">
            <a:alphaModFix/>
          </a:blip>
          <a:srcRect b="39128" l="8725" r="8807" t="32049"/>
          <a:stretch/>
        </p:blipFill>
        <p:spPr>
          <a:xfrm>
            <a:off x="1006775" y="1865225"/>
            <a:ext cx="6856852" cy="204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</a:t>
            </a:r>
            <a:endParaRPr/>
          </a:p>
        </p:txBody>
      </p:sp>
      <p:pic>
        <p:nvPicPr>
          <p:cNvPr id="410" name="Google Shape;410;p69"/>
          <p:cNvPicPr preferRelativeResize="0"/>
          <p:nvPr/>
        </p:nvPicPr>
        <p:blipFill rotWithShape="1">
          <a:blip r:embed="rId3">
            <a:alphaModFix/>
          </a:blip>
          <a:srcRect b="28723" l="7678" r="8583" t="32361"/>
          <a:stretch/>
        </p:blipFill>
        <p:spPr>
          <a:xfrm>
            <a:off x="976875" y="1684600"/>
            <a:ext cx="6985651" cy="244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</a:t>
            </a:r>
            <a:endParaRPr/>
          </a:p>
        </p:txBody>
      </p:sp>
      <p:pic>
        <p:nvPicPr>
          <p:cNvPr id="416" name="Google Shape;416;p70"/>
          <p:cNvPicPr preferRelativeResize="0"/>
          <p:nvPr/>
        </p:nvPicPr>
        <p:blipFill rotWithShape="1">
          <a:blip r:embed="rId3">
            <a:alphaModFix/>
          </a:blip>
          <a:srcRect b="25358" l="6322" r="7884" t="29736"/>
          <a:stretch/>
        </p:blipFill>
        <p:spPr>
          <a:xfrm>
            <a:off x="1405475" y="1754375"/>
            <a:ext cx="6170225" cy="254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the dataset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3">
            <a:alphaModFix/>
          </a:blip>
          <a:srcRect b="52946" l="7122" r="7879" t="21656"/>
          <a:stretch/>
        </p:blipFill>
        <p:spPr>
          <a:xfrm>
            <a:off x="1078225" y="1873975"/>
            <a:ext cx="6987576" cy="214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</a:t>
            </a:r>
            <a:endParaRPr/>
          </a:p>
        </p:txBody>
      </p:sp>
      <p:pic>
        <p:nvPicPr>
          <p:cNvPr id="422" name="Google Shape;422;p71"/>
          <p:cNvPicPr preferRelativeResize="0"/>
          <p:nvPr/>
        </p:nvPicPr>
        <p:blipFill rotWithShape="1">
          <a:blip r:embed="rId3">
            <a:alphaModFix/>
          </a:blip>
          <a:srcRect b="49536" l="8719" r="8078" t="20155"/>
          <a:stretch/>
        </p:blipFill>
        <p:spPr>
          <a:xfrm>
            <a:off x="1172913" y="2003600"/>
            <a:ext cx="6798177" cy="15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</a:t>
            </a:r>
            <a:endParaRPr/>
          </a:p>
        </p:txBody>
      </p:sp>
      <p:pic>
        <p:nvPicPr>
          <p:cNvPr id="428" name="Google Shape;428;p72"/>
          <p:cNvPicPr preferRelativeResize="0"/>
          <p:nvPr/>
        </p:nvPicPr>
        <p:blipFill rotWithShape="1">
          <a:blip r:embed="rId3">
            <a:alphaModFix/>
          </a:blip>
          <a:srcRect b="37931" l="7318" r="7683" t="21954"/>
          <a:stretch/>
        </p:blipFill>
        <p:spPr>
          <a:xfrm>
            <a:off x="1186175" y="1883975"/>
            <a:ext cx="6618772" cy="21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 txBox="1"/>
          <p:nvPr>
            <p:ph type="title"/>
          </p:nvPr>
        </p:nvSpPr>
        <p:spPr>
          <a:xfrm>
            <a:off x="667500" y="6400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pic>
        <p:nvPicPr>
          <p:cNvPr id="434" name="Google Shape;434;p73"/>
          <p:cNvPicPr preferRelativeResize="0"/>
          <p:nvPr/>
        </p:nvPicPr>
        <p:blipFill rotWithShape="1">
          <a:blip r:embed="rId3">
            <a:alphaModFix/>
          </a:blip>
          <a:srcRect b="12488" l="7122" r="8081" t="26142"/>
          <a:stretch/>
        </p:blipFill>
        <p:spPr>
          <a:xfrm>
            <a:off x="1149200" y="1257600"/>
            <a:ext cx="6739000" cy="319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4"/>
          <p:cNvPicPr preferRelativeResize="0"/>
          <p:nvPr/>
        </p:nvPicPr>
        <p:blipFill rotWithShape="1">
          <a:blip r:embed="rId3">
            <a:alphaModFix/>
          </a:blip>
          <a:srcRect b="5809" l="6773" r="7916" t="62023"/>
          <a:stretch/>
        </p:blipFill>
        <p:spPr>
          <a:xfrm>
            <a:off x="948375" y="1695900"/>
            <a:ext cx="7196426" cy="26108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4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</a:t>
            </a:r>
            <a:endParaRPr/>
          </a:p>
        </p:txBody>
      </p:sp>
      <p:pic>
        <p:nvPicPr>
          <p:cNvPr id="446" name="Google Shape;446;p75"/>
          <p:cNvPicPr preferRelativeResize="0"/>
          <p:nvPr/>
        </p:nvPicPr>
        <p:blipFill rotWithShape="1">
          <a:blip r:embed="rId3">
            <a:alphaModFix/>
          </a:blip>
          <a:srcRect b="28350" l="7122" r="7879" t="30638"/>
          <a:stretch/>
        </p:blipFill>
        <p:spPr>
          <a:xfrm>
            <a:off x="1066575" y="1794250"/>
            <a:ext cx="6788224" cy="250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6"/>
          <p:cNvSpPr txBox="1"/>
          <p:nvPr>
            <p:ph type="title"/>
          </p:nvPr>
        </p:nvSpPr>
        <p:spPr>
          <a:xfrm>
            <a:off x="667500" y="628305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PowerBi Dashboard</a:t>
            </a:r>
            <a:endParaRPr/>
          </a:p>
        </p:txBody>
      </p:sp>
      <p:pic>
        <p:nvPicPr>
          <p:cNvPr id="452" name="Google Shape;4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250" y="1212375"/>
            <a:ext cx="5967501" cy="32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7"/>
          <p:cNvSpPr txBox="1"/>
          <p:nvPr>
            <p:ph type="title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8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63" name="Google Shape;463;p78"/>
          <p:cNvSpPr txBox="1"/>
          <p:nvPr>
            <p:ph idx="1" type="body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marR="508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weather-sa dataset </a:t>
            </a:r>
            <a:endParaRPr/>
          </a:p>
          <a:p>
            <a:pPr indent="-29210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667500" y="2076844"/>
            <a:ext cx="7809000" cy="14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/>
              <a:t>Reshape and Clean The Dataset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667500" y="868674"/>
            <a:ext cx="78090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of the Dataset</a:t>
            </a:r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 rotWithShape="1">
          <a:blip r:embed="rId3">
            <a:alphaModFix/>
          </a:blip>
          <a:srcRect b="42842" l="7543" r="7882" t="48177"/>
          <a:stretch/>
        </p:blipFill>
        <p:spPr>
          <a:xfrm>
            <a:off x="847275" y="2133150"/>
            <a:ext cx="7446124" cy="8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there are </a:t>
            </a:r>
            <a:r>
              <a:rPr lang="en"/>
              <a:t>missing</a:t>
            </a:r>
            <a:r>
              <a:rPr lang="en"/>
              <a:t> values </a:t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 b="6396" l="9741" r="64296" t="57751"/>
          <a:stretch/>
        </p:blipFill>
        <p:spPr>
          <a:xfrm>
            <a:off x="827350" y="1744375"/>
            <a:ext cx="2003574" cy="24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 rotWithShape="1">
          <a:blip r:embed="rId4">
            <a:alphaModFix/>
          </a:blip>
          <a:srcRect b="28950" l="9990" r="40308" t="25160"/>
          <a:stretch/>
        </p:blipFill>
        <p:spPr>
          <a:xfrm>
            <a:off x="3110025" y="1744375"/>
            <a:ext cx="4565350" cy="245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and Replacement </a:t>
            </a:r>
            <a:r>
              <a:rPr lang="en"/>
              <a:t>the</a:t>
            </a:r>
            <a:r>
              <a:rPr lang="en"/>
              <a:t> NA values</a:t>
            </a:r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 rotWithShape="1">
          <a:blip r:embed="rId3">
            <a:alphaModFix/>
          </a:blip>
          <a:srcRect b="51100" l="6530" r="7874" t="23454"/>
          <a:stretch/>
        </p:blipFill>
        <p:spPr>
          <a:xfrm>
            <a:off x="968575" y="1983650"/>
            <a:ext cx="7206851" cy="20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 if there are missing values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0"/>
          <p:cNvPicPr preferRelativeResize="0"/>
          <p:nvPr/>
        </p:nvPicPr>
        <p:blipFill rotWithShape="1">
          <a:blip r:embed="rId3">
            <a:alphaModFix/>
          </a:blip>
          <a:srcRect b="19375" l="9121" r="40401" t="36918"/>
          <a:stretch/>
        </p:blipFill>
        <p:spPr>
          <a:xfrm>
            <a:off x="3409050" y="1814175"/>
            <a:ext cx="3887524" cy="238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 rotWithShape="1">
          <a:blip r:embed="rId4">
            <a:alphaModFix/>
          </a:blip>
          <a:srcRect b="22032" l="6433" r="65412" t="42839"/>
          <a:stretch/>
        </p:blipFill>
        <p:spPr>
          <a:xfrm>
            <a:off x="877200" y="1814175"/>
            <a:ext cx="2173025" cy="238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